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c108e40f6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c108e40f6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a501e4341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a501e4341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a501e4341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a501e4341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501e4341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a501e4341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501e4341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501e4341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a501e4341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a501e4341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a501e4341e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a501e4341e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a501e4341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a501e4341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501e4341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a501e4341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c108e40f6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c108e40f6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108e40f6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c108e40f6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avidson.weizmann.ac.il/online/mathcircle/articles/%D7%91%D7%95%D7%9C-%D7%A4%D7%92%D7%99%D7%A2%D7%94" TargetMode="External"/><Relationship Id="rId4" Type="http://schemas.openxmlformats.org/officeDocument/2006/relationships/hyperlink" Target="https://realpython.com/courses/python-basics-scopes/" TargetMode="External"/><Relationship Id="rId10" Type="http://schemas.openxmlformats.org/officeDocument/2006/relationships/hyperlink" Target="https://www.pythontutorial.net/tkinter/tkinter-scrollbar/" TargetMode="External"/><Relationship Id="rId9" Type="http://schemas.openxmlformats.org/officeDocument/2006/relationships/hyperlink" Target="https://realpython.com/intro-to-python-threading/" TargetMode="External"/><Relationship Id="rId5" Type="http://schemas.openxmlformats.org/officeDocument/2006/relationships/hyperlink" Target="https://realpython.com/python-gui-tkinter/" TargetMode="External"/><Relationship Id="rId6" Type="http://schemas.openxmlformats.org/officeDocument/2006/relationships/hyperlink" Target="https://realpython.com/tic-tac-toe-python/" TargetMode="External"/><Relationship Id="rId7" Type="http://schemas.openxmlformats.org/officeDocument/2006/relationships/hyperlink" Target="https://realpython.com/documenting-python-code/" TargetMode="External"/><Relationship Id="rId8" Type="http://schemas.openxmlformats.org/officeDocument/2006/relationships/hyperlink" Target="https://realpython.com/python-sleep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4700"/>
              <a:t>Bulls and hits</a:t>
            </a:r>
            <a:endParaRPr b="1" sz="47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828300" y="3352300"/>
            <a:ext cx="3470700" cy="13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1500"/>
              <a:t>קורס: סמינר בשפות תכנות</a:t>
            </a:r>
            <a:endParaRPr sz="150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1500"/>
              <a:t>שם המרצה: ד"ר אביב יצחק </a:t>
            </a:r>
            <a:r>
              <a:rPr lang="iw" sz="1500"/>
              <a:t>aviv_y@afeka.ac.il</a:t>
            </a:r>
            <a:endParaRPr sz="1250">
              <a:solidFill>
                <a:srgbClr val="333333"/>
              </a:solidFill>
              <a:highlight>
                <a:srgbClr val="F2F2F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1500"/>
              <a:t>גבי למפרט 206215311</a:t>
            </a:r>
            <a:endParaRPr sz="150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1500"/>
              <a:t>הילה פרבר 305232217</a:t>
            </a:r>
            <a:endParaRPr sz="150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הפרויקט</a:t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75" y="595000"/>
            <a:ext cx="6597796" cy="353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7325875" y="1317125"/>
            <a:ext cx="13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ארבעה שחקנים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25" y="609463"/>
            <a:ext cx="3731875" cy="392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175" y="887600"/>
            <a:ext cx="2976126" cy="321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מקורות:</a:t>
            </a:r>
            <a:endParaRPr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1297500" y="961400"/>
            <a:ext cx="7038900" cy="3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iw" sz="1017" u="sng">
                <a:solidFill>
                  <a:schemeClr val="hlink"/>
                </a:solidFill>
                <a:hlinkClick r:id="rId3"/>
              </a:rPr>
              <a:t>https://davidson.weizmann.ac.il/online/mathcircle/articles/%D7%91%D7%95%D7%9C-%D7%A4%D7%92%D7%99%D7%A2%D7%94</a:t>
            </a:r>
            <a:endParaRPr sz="10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iw" sz="1017" u="sng">
                <a:solidFill>
                  <a:schemeClr val="hlink"/>
                </a:solidFill>
                <a:hlinkClick r:id="rId4"/>
              </a:rPr>
              <a:t>https://realpython.com/courses/python-basics-scopes/</a:t>
            </a:r>
            <a:endParaRPr sz="10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iw" sz="1017" u="sng">
                <a:solidFill>
                  <a:schemeClr val="hlink"/>
                </a:solidFill>
                <a:hlinkClick r:id="rId5"/>
              </a:rPr>
              <a:t>https://realpython.com/python-gui-tkinter/</a:t>
            </a:r>
            <a:endParaRPr sz="10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iw" sz="1017" u="sng">
                <a:solidFill>
                  <a:schemeClr val="hlink"/>
                </a:solidFill>
                <a:hlinkClick r:id="rId6"/>
              </a:rPr>
              <a:t>https://realpython.com/tic-tac-toe-python/</a:t>
            </a:r>
            <a:endParaRPr sz="10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iw" sz="1017" u="sng">
                <a:solidFill>
                  <a:schemeClr val="hlink"/>
                </a:solidFill>
                <a:hlinkClick r:id="rId7"/>
              </a:rPr>
              <a:t>https://realpython.com/documenting-python-code/</a:t>
            </a:r>
            <a:endParaRPr sz="10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iw" sz="1017" u="sng">
                <a:solidFill>
                  <a:schemeClr val="hlink"/>
                </a:solidFill>
                <a:hlinkClick r:id="rId8"/>
              </a:rPr>
              <a:t>https://realpython.com/python-sleep/</a:t>
            </a:r>
            <a:endParaRPr sz="10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iw" sz="1017" u="sng">
                <a:solidFill>
                  <a:schemeClr val="hlink"/>
                </a:solidFill>
                <a:hlinkClick r:id="rId9"/>
              </a:rPr>
              <a:t>https://realpython.com/intro-to-python-threading/</a:t>
            </a:r>
            <a:endParaRPr sz="10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iw" sz="1017" u="sng">
                <a:solidFill>
                  <a:schemeClr val="hlink"/>
                </a:solidFill>
                <a:hlinkClick r:id="rId10"/>
              </a:rPr>
              <a:t>https://www.pythontutorial.net/tkinter/tkinter-scrollbar/</a:t>
            </a:r>
            <a:endParaRPr sz="10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17"/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017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/>
              <a:t>משחק "בול פגיעה"</a:t>
            </a:r>
            <a:endParaRPr sz="40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358900"/>
            <a:ext cx="7038900" cy="2911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745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"בול פגיעה" הוא משחק בינלאומי מוכר.</a:t>
            </a:r>
            <a:endParaRPr sz="1745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w" sz="1745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בוחרים מספר רנדומלי בעל n ספרות (4-6), מסתירים אותו.</a:t>
            </a:r>
            <a:endParaRPr sz="1745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w" sz="1745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המחשב צריך לנסות לנחש מהו הרצף שנבחר על ידי הצעת רצף של n ספרות.</a:t>
            </a:r>
            <a:endParaRPr sz="1745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w" sz="1745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את הניחוש מנקדים על בסיס 2 חוקים:</a:t>
            </a:r>
            <a:endParaRPr sz="1745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407" lvl="0" marL="630000" rtl="1" algn="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745"/>
              <a:buFont typeface="Arial"/>
              <a:buAutoNum type="arabicPeriod"/>
            </a:pPr>
            <a:r>
              <a:rPr lang="iw" sz="1745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על כל מספר נכון שנמצא במיקום הנכון ברצף מקבלים "בול" .</a:t>
            </a:r>
            <a:endParaRPr sz="1745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407" lvl="0" marL="630000" rtl="1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45"/>
              <a:buFont typeface="Arial"/>
              <a:buAutoNum type="arabicPeriod"/>
            </a:pPr>
            <a:r>
              <a:rPr lang="iw" sz="1745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על כל מספר נכון שאיננו נמצא במיקום הנכון ברצף מקבלים "פגיעה" .</a:t>
            </a:r>
            <a:endParaRPr sz="1745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45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br>
              <a:rPr lang="iw" sz="1245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</a:br>
            <a:endParaRPr sz="1245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95000"/>
              </a:lnSpc>
              <a:spcBef>
                <a:spcPts val="1400"/>
              </a:spcBef>
              <a:spcAft>
                <a:spcPts val="1400"/>
              </a:spcAft>
              <a:buSzPts val="770"/>
              <a:buNone/>
            </a:pPr>
            <a:r>
              <a:rPr lang="iw" sz="1245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21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297500" y="1079500"/>
            <a:ext cx="7038900" cy="33993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iw" sz="1745">
                <a:latin typeface="Arial"/>
                <a:ea typeface="Arial"/>
                <a:cs typeface="Arial"/>
                <a:sym typeface="Arial"/>
              </a:rPr>
              <a:t>על פי חוקים אלה, ניתן ציון לניחוש.</a:t>
            </a:r>
            <a:endParaRPr sz="1745"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iw" sz="1745">
                <a:latin typeface="Arial"/>
                <a:ea typeface="Arial"/>
                <a:cs typeface="Arial"/>
                <a:sym typeface="Arial"/>
              </a:rPr>
              <a:t>לדוגמא: "n בולים"- </a:t>
            </a:r>
            <a:r>
              <a:rPr lang="iw" sz="1745">
                <a:latin typeface="Arial"/>
                <a:ea typeface="Arial"/>
                <a:cs typeface="Arial"/>
                <a:sym typeface="Arial"/>
              </a:rPr>
              <a:t>בניחוש</a:t>
            </a:r>
            <a:r>
              <a:rPr lang="iw" sz="1745">
                <a:latin typeface="Arial"/>
                <a:ea typeface="Arial"/>
                <a:cs typeface="Arial"/>
                <a:sym typeface="Arial"/>
              </a:rPr>
              <a:t> כל n הספרות היו נכונות ומוקמו בדיוק במיקום שלהם, "2 פגיעות" - שני מספרים היו נכונים אך לא במקומים הנכונים. </a:t>
            </a:r>
            <a:endParaRPr sz="1745"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iw" sz="1745">
                <a:latin typeface="Arial"/>
                <a:ea typeface="Arial"/>
                <a:cs typeface="Arial"/>
                <a:sym typeface="Arial"/>
              </a:rPr>
              <a:t>המחשב אינו יודע על אילו צבעים הוא קיבל את הבולים והפגיעות, אך אם האלגוריתם חכם הוא יידע לנתח את המידע שקיבל, ועל סמך הניתוח זה יבחר את הניחוש הבא.</a:t>
            </a:r>
            <a:endParaRPr sz="1745"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745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/>
              <a:t>הכרת הממשק Tkinter</a:t>
            </a:r>
            <a:endParaRPr sz="4000"/>
          </a:p>
        </p:txBody>
      </p:sp>
      <p:sp>
        <p:nvSpPr>
          <p:cNvPr id="152" name="Google Shape;152;p1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1700"/>
              <a:t>כדי לממש את הפרויקט, למדנו לעבוד עם ממשק הTkinter.</a:t>
            </a:r>
            <a:endParaRPr sz="1700"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700"/>
              <a:t>ממשק של פייתון לערכת התצוגה Tk (בניית GUI בפיתון ) .</a:t>
            </a:r>
            <a:endParaRPr sz="1700"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700"/>
              <a:t>ראינו סרטונים, קראנו מדריכים ולמדנו מאפס איך לבנות חלונות, כפתורים וכותרות.</a:t>
            </a:r>
            <a:endParaRPr sz="1700"/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403" y="2271450"/>
            <a:ext cx="1696750" cy="177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59" y="1703625"/>
            <a:ext cx="1878472" cy="13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3800"/>
              <a:t>שימוש בThreads :</a:t>
            </a:r>
            <a:endParaRPr sz="3800"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1700"/>
              <a:t>לאחר שמימשנו משחק עם שחקן אחד, רצינו להוסיף למשחק אופציה ששני שחקנים ישחקו ואפילו שלושה.</a:t>
            </a:r>
            <a:endParaRPr sz="1700"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700"/>
              <a:t>כדי לעשות זאת למדנו על השימוש בthreads.</a:t>
            </a:r>
            <a:endParaRPr sz="1700"/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iw" sz="1700"/>
              <a:t>בנינו threads כמספר השחקנים והפונקציה הראשית שלחה אותם. 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תכנון נראות המשחק</a:t>
            </a:r>
            <a:endParaRPr/>
          </a:p>
        </p:txBody>
      </p:sp>
      <p:sp>
        <p:nvSpPr>
          <p:cNvPr id="166" name="Google Shape;166;p1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700"/>
              <a:t>אחרי שלמדנו איך לבנות את המשחק, הרצנו משחק אחד בעיצוב התחלתי וראינו שאנחנו צריכים לתכנן את נראות המשחק ככה שיהיה נוח, אינטואיטיבי ומובן.</a:t>
            </a:r>
            <a:br>
              <a:rPr lang="iw" sz="1700"/>
            </a:br>
            <a:r>
              <a:rPr lang="iw" sz="1700"/>
              <a:t>לבחור איפה למקם את השחקנים, להציג את הניחושים, את הניקוד, כמות החלונות, האופציות, מיקום הכפתורים ומה קורה במקרי קצה.</a:t>
            </a:r>
            <a:endParaRPr sz="1700"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475" y="869150"/>
            <a:ext cx="1972826" cy="24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26" y="1567550"/>
            <a:ext cx="1803526" cy="267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הפרויקט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925" y="773150"/>
            <a:ext cx="3725951" cy="312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6143350" y="1201750"/>
            <a:ext cx="255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התפריט הראשי-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בחירה במספר השחקנים- 2/3/4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בחירה של מספר הספרות- 4/5/6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בחירה של האם המשחק כולל אפסים או לא.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הצגת האלגוריתם במשחק</a:t>
            </a:r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6143350" y="1201750"/>
            <a:ext cx="2557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בהפעלת המשחק ניתן לראות את הרצת האלגוריתם,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כל שחקן מנחש מספר עד שמגיע למספר הנכון.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ממוצע האלגוריתם החכם נשמר לאורך כל ההדגמות.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7575"/>
            <a:ext cx="5442673" cy="33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הפרויקט</a:t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00" y="816100"/>
            <a:ext cx="5838551" cy="331839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6595225" y="1307850"/>
            <a:ext cx="16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שלושה שחקנים- האלגוריתם החכם נשמר.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